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00" d="100"/>
          <a:sy n="300" d="100"/>
        </p:scale>
        <p:origin x="7746" y="99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767BE-0679-476F-9869-A4E8BA0B7071}" type="datetimeFigureOut">
              <a:rPr lang="en-US" smtClean="0"/>
              <a:t>2/23/2013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E7CA8-88AE-4EE8-8DC8-D2C6A83024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767BE-0679-476F-9869-A4E8BA0B7071}" type="datetimeFigureOut">
              <a:rPr lang="en-US" smtClean="0"/>
              <a:t>2/23/2013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E7CA8-88AE-4EE8-8DC8-D2C6A83024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767BE-0679-476F-9869-A4E8BA0B7071}" type="datetimeFigureOut">
              <a:rPr lang="en-US" smtClean="0"/>
              <a:t>2/23/2013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E7CA8-88AE-4EE8-8DC8-D2C6A83024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767BE-0679-476F-9869-A4E8BA0B7071}" type="datetimeFigureOut">
              <a:rPr lang="en-US" smtClean="0"/>
              <a:t>2/23/2013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E7CA8-88AE-4EE8-8DC8-D2C6A83024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767BE-0679-476F-9869-A4E8BA0B7071}" type="datetimeFigureOut">
              <a:rPr lang="en-US" smtClean="0"/>
              <a:t>2/23/2013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E7CA8-88AE-4EE8-8DC8-D2C6A83024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767BE-0679-476F-9869-A4E8BA0B7071}" type="datetimeFigureOut">
              <a:rPr lang="en-US" smtClean="0"/>
              <a:t>2/23/2013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E7CA8-88AE-4EE8-8DC8-D2C6A83024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767BE-0679-476F-9869-A4E8BA0B7071}" type="datetimeFigureOut">
              <a:rPr lang="en-US" smtClean="0"/>
              <a:t>2/23/2013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E7CA8-88AE-4EE8-8DC8-D2C6A83024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767BE-0679-476F-9869-A4E8BA0B7071}" type="datetimeFigureOut">
              <a:rPr lang="en-US" smtClean="0"/>
              <a:t>2/23/2013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E7CA8-88AE-4EE8-8DC8-D2C6A83024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767BE-0679-476F-9869-A4E8BA0B7071}" type="datetimeFigureOut">
              <a:rPr lang="en-US" smtClean="0"/>
              <a:t>2/23/2013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E7CA8-88AE-4EE8-8DC8-D2C6A83024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767BE-0679-476F-9869-A4E8BA0B7071}" type="datetimeFigureOut">
              <a:rPr lang="en-US" smtClean="0"/>
              <a:t>2/23/2013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E7CA8-88AE-4EE8-8DC8-D2C6A83024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767BE-0679-476F-9869-A4E8BA0B7071}" type="datetimeFigureOut">
              <a:rPr lang="en-US" smtClean="0"/>
              <a:t>2/23/2013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E7CA8-88AE-4EE8-8DC8-D2C6A83024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2767BE-0679-476F-9869-A4E8BA0B7071}" type="datetimeFigureOut">
              <a:rPr lang="en-US" smtClean="0"/>
              <a:t>2/23/2013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E7CA8-88AE-4EE8-8DC8-D2C6A83024F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1828800" y="-228600"/>
            <a:ext cx="5364480" cy="12573000"/>
            <a:chOff x="1920240" y="-76200"/>
            <a:chExt cx="5364480" cy="12573000"/>
          </a:xfrm>
        </p:grpSpPr>
        <p:pic>
          <p:nvPicPr>
            <p:cNvPr id="4" name="Picture 3" descr="1859_3_Youngue_9.tif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920240" y="-76200"/>
              <a:ext cx="5303520" cy="6858000"/>
            </a:xfrm>
            <a:prstGeom prst="rect">
              <a:avLst/>
            </a:prstGeom>
          </p:spPr>
        </p:pic>
        <p:pic>
          <p:nvPicPr>
            <p:cNvPr id="5" name="Picture 4" descr="1859_3_Youngue_10.tif"/>
            <p:cNvPicPr>
              <a:picLocks noChangeAspect="1"/>
            </p:cNvPicPr>
            <p:nvPr/>
          </p:nvPicPr>
          <p:blipFill>
            <a:blip r:embed="rId3" cstate="print"/>
            <a:srcRect t="10000"/>
            <a:stretch>
              <a:fillRect/>
            </a:stretch>
          </p:blipFill>
          <p:spPr>
            <a:xfrm>
              <a:off x="1981200" y="6324600"/>
              <a:ext cx="5303520" cy="617220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Ken</dc:creator>
  <cp:lastModifiedBy>Ken</cp:lastModifiedBy>
  <cp:revision>4</cp:revision>
  <dcterms:created xsi:type="dcterms:W3CDTF">2013-02-24T05:41:35Z</dcterms:created>
  <dcterms:modified xsi:type="dcterms:W3CDTF">2013-02-24T06:17:12Z</dcterms:modified>
</cp:coreProperties>
</file>